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713896-7229-49F0-979E-74552E678553}" v="3" dt="2022-05-27T16:29:04.508"/>
    <p1510:client id="{3A9BB568-0BBE-46F5-B93D-D6CFE2B09EE9}" v="12" dt="2022-05-27T15:54:39.844"/>
    <p1510:client id="{3EB76243-D85D-49A9-97B6-EC5F72AED32A}" v="13" dt="2022-05-27T16:47:34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47F324B7-E32E-80E2-75B3-7359ED2AF2CD}"/>
              </a:ext>
            </a:extLst>
          </p:cNvPr>
          <p:cNvSpPr txBox="1"/>
          <p:nvPr/>
        </p:nvSpPr>
        <p:spPr>
          <a:xfrm>
            <a:off x="752475" y="2714625"/>
            <a:ext cx="10706100" cy="83099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err="1">
                <a:solidFill>
                  <a:srgbClr val="000000"/>
                </a:solidFill>
                <a:latin typeface="Arial"/>
                <a:cs typeface="Arial"/>
              </a:rPr>
              <a:t>Título</a:t>
            </a:r>
            <a:r>
              <a:rPr lang="en-US" sz="4800" b="1" dirty="0">
                <a:solidFill>
                  <a:srgbClr val="000000"/>
                </a:solidFill>
                <a:latin typeface="Arial"/>
                <a:cs typeface="Arial"/>
              </a:rPr>
              <a:t> de la </a:t>
            </a:r>
            <a:r>
              <a:rPr lang="en-US" sz="4800" b="1" dirty="0" err="1">
                <a:solidFill>
                  <a:srgbClr val="000000"/>
                </a:solidFill>
                <a:latin typeface="Arial"/>
                <a:cs typeface="Arial"/>
              </a:rPr>
              <a:t>exposición</a:t>
            </a:r>
            <a:endParaRPr lang="en-US" sz="4800" b="1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05C7EE60-6BA3-B079-A1A7-342FC90B56E0}"/>
              </a:ext>
            </a:extLst>
          </p:cNvPr>
          <p:cNvSpPr txBox="1"/>
          <p:nvPr/>
        </p:nvSpPr>
        <p:spPr>
          <a:xfrm>
            <a:off x="2390775" y="4448175"/>
            <a:ext cx="7419975" cy="52322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Nombre del Ponente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DB28E-E40F-4448-9DD4-38730795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5A788-EF1D-4A73-97D3-5C271A1BD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27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Maria Gonzales Gutierrez</cp:lastModifiedBy>
  <cp:revision>27</cp:revision>
  <dcterms:created xsi:type="dcterms:W3CDTF">2022-05-27T15:53:14Z</dcterms:created>
  <dcterms:modified xsi:type="dcterms:W3CDTF">2023-05-12T19:15:44Z</dcterms:modified>
</cp:coreProperties>
</file>